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0.49152542372881358</c:v>
                </c:pt>
                <c:pt idx="1">
                  <c:v>0.50121065375302665</c:v>
                </c:pt>
                <c:pt idx="2">
                  <c:v>0</c:v>
                </c:pt>
                <c:pt idx="3">
                  <c:v>7.2639225181598066E-3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Sheet1!$G$2:$G$4</c:f>
              <c:numCache>
                <c:formatCode>0.0;;</c:formatCode>
                <c:ptCount val="3"/>
                <c:pt idx="0">
                  <c:v>6.2661616032762497</c:v>
                </c:pt>
                <c:pt idx="1">
                  <c:v>6.0958770149249846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Sheet1!$I$2:$I$4</c:f>
              <c:numCache>
                <c:formatCode>0.0;;</c:formatCode>
                <c:ptCount val="3"/>
                <c:pt idx="0">
                  <c:v>0</c:v>
                </c:pt>
                <c:pt idx="1">
                  <c:v>0</c:v>
                </c:pt>
                <c:pt idx="2">
                  <c:v>8.2859174187387907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3.7338383967237503</c:v>
                </c:pt>
                <c:pt idx="1">
                  <c:v>3.9041229850750154</c:v>
                </c:pt>
                <c:pt idx="2">
                  <c:v>1.7140825812612093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Sheet1!$D$2:$D$4</c:f>
              <c:numCache>
                <c:formatCode>0.0;;</c:formatCode>
                <c:ptCount val="3"/>
                <c:pt idx="0">
                  <c:v>7.4285390767412096</c:v>
                </c:pt>
                <c:pt idx="1">
                  <c:v>7.2840837736016359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Sheet1!$G$2:$G$4</c:f>
              <c:numCache>
                <c:formatCode>0.0;;</c:formatCode>
                <c:ptCount val="3"/>
                <c:pt idx="0">
                  <c:v>0</c:v>
                </c:pt>
                <c:pt idx="1">
                  <c:v>0</c:v>
                </c:pt>
                <c:pt idx="2">
                  <c:v>8.5909634444056593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2.5714609232587904</c:v>
                </c:pt>
                <c:pt idx="1">
                  <c:v>2.7159162263983641</c:v>
                </c:pt>
                <c:pt idx="2">
                  <c:v>1.4090365555943407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Sheet1!$E$2:$E$4</c:f>
              <c:numCache>
                <c:formatCode>0.0;;</c:formatCode>
                <c:ptCount val="3"/>
                <c:pt idx="0">
                  <c:v>0</c:v>
                </c:pt>
                <c:pt idx="1">
                  <c:v>8.6839461359007917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Sheet1!$F$2:$F$4</c:f>
              <c:numCache>
                <c:formatCode>0.0;;</c:formatCode>
                <c:ptCount val="3"/>
                <c:pt idx="0">
                  <c:v>8.746358543739527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Sheet1!$G$2:$G$4</c:f>
              <c:numCache>
                <c:formatCode>0.0;;</c:formatCode>
                <c:ptCount val="3"/>
                <c:pt idx="0">
                  <c:v>0</c:v>
                </c:pt>
                <c:pt idx="1">
                  <c:v>0</c:v>
                </c:pt>
                <c:pt idx="2">
                  <c:v>9.0972020786525132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1.253641456260473</c:v>
                </c:pt>
                <c:pt idx="1">
                  <c:v>1.3160538640992083</c:v>
                </c:pt>
                <c:pt idx="2">
                  <c:v>0.90279792134748682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Sheet1!$G$2:$G$4</c:f>
              <c:numCache>
                <c:formatCode>0.0;;</c:formatCode>
                <c:ptCount val="3"/>
                <c:pt idx="0">
                  <c:v>3.3395459775687342</c:v>
                </c:pt>
                <c:pt idx="1">
                  <c:v>3.149295479685398</c:v>
                </c:pt>
                <c:pt idx="2">
                  <c:v>4.7920377863323083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6.6604540224312654</c:v>
                </c:pt>
                <c:pt idx="1">
                  <c:v>6.8507045203146024</c:v>
                </c:pt>
                <c:pt idx="2">
                  <c:v>5.2079622136676917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Sheet1!$G$2:$G$4</c:f>
              <c:numCache>
                <c:formatCode>0.0;;</c:formatCode>
                <c:ptCount val="3"/>
                <c:pt idx="0">
                  <c:v>5.9160533992281881</c:v>
                </c:pt>
                <c:pt idx="1">
                  <c:v>6.0430350406006186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(Coventry) (94)</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4.0839466007718119</c:v>
                </c:pt>
                <c:pt idx="1">
                  <c:v>3.9569649593993814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Sheet1!$G$2:$G$4</c:f>
              <c:numCache>
                <c:formatCode>0.0;;</c:formatCode>
                <c:ptCount val="3"/>
                <c:pt idx="0">
                  <c:v>8.6844904073328291</c:v>
                </c:pt>
                <c:pt idx="1">
                  <c:v>8.6285624737263209</c:v>
                </c:pt>
                <c:pt idx="2">
                  <c:v>9.0896679465685999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University Hospital (Coventry) (362)</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1.3155095926671709</c:v>
                </c:pt>
                <c:pt idx="1">
                  <c:v>1.3714375262736791</c:v>
                </c:pt>
                <c:pt idx="2">
                  <c:v>0.91033205343140011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Sheet1!$F$2:$F$4</c:f>
              <c:numCache>
                <c:formatCode>0.0;;</c:formatCode>
                <c:ptCount val="3"/>
                <c:pt idx="0">
                  <c:v>0</c:v>
                </c:pt>
                <c:pt idx="1">
                  <c:v>7.4610945613829118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Sheet1!$G$2:$G$4</c:f>
              <c:numCache>
                <c:formatCode>0.0;;</c:formatCode>
                <c:ptCount val="3"/>
                <c:pt idx="0">
                  <c:v>7.5926732234854546</c:v>
                </c:pt>
                <c:pt idx="1">
                  <c:v>0</c:v>
                </c:pt>
                <c:pt idx="2">
                  <c:v>7.991516979058197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University Hospital (Coventry) (246)</c:v>
                </c:pt>
                <c:pt idx="2">
                  <c:v>Hospital Of St Cross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2.4073267765145454</c:v>
                </c:pt>
                <c:pt idx="1">
                  <c:v>2.5389054386170882</c:v>
                </c:pt>
                <c:pt idx="2">
                  <c:v>2.008483020941803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Sheet1!$G$2:$G$4</c:f>
              <c:numCache>
                <c:formatCode>0.0;;</c:formatCode>
                <c:ptCount val="3"/>
                <c:pt idx="0">
                  <c:v>7.5935661274184891</c:v>
                </c:pt>
                <c:pt idx="1">
                  <c:v>7.5065327950221157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University Hospital (Coventry) (198)</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2.4064338725815109</c:v>
                </c:pt>
                <c:pt idx="1">
                  <c:v>2.4934672049778843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Sheet1!$F$2:$F$4</c:f>
              <c:numCache>
                <c:formatCode>0.0;;</c:formatCode>
                <c:ptCount val="3"/>
                <c:pt idx="0">
                  <c:v>7.2463931869500806</c:v>
                </c:pt>
                <c:pt idx="1">
                  <c:v>7.0671460657100358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University Hospital (Coventry) (127)</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2.7536068130499194</c:v>
                </c:pt>
                <c:pt idx="1">
                  <c:v>2.9328539342899642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Sheet1!$E$2:$E$4</c:f>
              <c:numCache>
                <c:formatCode>0.0;;</c:formatCode>
                <c:ptCount val="3"/>
                <c:pt idx="0">
                  <c:v>0</c:v>
                </c:pt>
                <c:pt idx="1">
                  <c:v>5.2272084852496343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Sheet1!$G$2:$G$4</c:f>
              <c:numCache>
                <c:formatCode>0.0;;</c:formatCode>
                <c:ptCount val="3"/>
                <c:pt idx="0">
                  <c:v>5.4200732957872173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University Hospital (Coventry) (176)</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4.5799267042127827</c:v>
                </c:pt>
                <c:pt idx="1">
                  <c:v>4.7727915147503657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Sheet1!$E$2:$E$4</c:f>
              <c:numCache>
                <c:formatCode>0.0;;</c:formatCode>
                <c:ptCount val="3"/>
                <c:pt idx="0">
                  <c:v>0</c:v>
                </c:pt>
                <c:pt idx="1">
                  <c:v>9.0223307846060568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Sheet1!$F$2:$F$4</c:f>
              <c:numCache>
                <c:formatCode>0.0;;</c:formatCode>
                <c:ptCount val="3"/>
                <c:pt idx="0">
                  <c:v>9.0500023368559503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Sheet1!$G$2:$G$4</c:f>
              <c:numCache>
                <c:formatCode>0.0;;</c:formatCode>
                <c:ptCount val="3"/>
                <c:pt idx="0">
                  <c:v>0</c:v>
                </c:pt>
                <c:pt idx="1">
                  <c:v>0</c:v>
                </c:pt>
                <c:pt idx="2">
                  <c:v>8.7160635168536711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(350)</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0.94999766314404965</c:v>
                </c:pt>
                <c:pt idx="1">
                  <c:v>0.97766921539394325</c:v>
                </c:pt>
                <c:pt idx="2">
                  <c:v>1.2839364831463289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Sheet1!$G$2:$G$4</c:f>
              <c:numCache>
                <c:formatCode>0.0;;</c:formatCode>
                <c:ptCount val="3"/>
                <c:pt idx="0">
                  <c:v>8.3735486953597604</c:v>
                </c:pt>
                <c:pt idx="1">
                  <c:v>8.3273902878135413</c:v>
                </c:pt>
                <c:pt idx="2">
                  <c:v>8.4896657401838524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University Hospital (Coventry) (349)</c:v>
                </c:pt>
                <c:pt idx="2">
                  <c:v>Hospital Of St Cross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1.6264513046402396</c:v>
                </c:pt>
                <c:pt idx="1">
                  <c:v>1.6726097121864587</c:v>
                </c:pt>
                <c:pt idx="2">
                  <c:v>1.5103342598161476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Sheet1!$G$2:$G$4</c:f>
              <c:numCache>
                <c:formatCode>0.0;;</c:formatCode>
                <c:ptCount val="3"/>
                <c:pt idx="0">
                  <c:v>8.8993303682212055</c:v>
                </c:pt>
                <c:pt idx="1">
                  <c:v>8.8843977386352115</c:v>
                </c:pt>
                <c:pt idx="2">
                  <c:v>8.3559337357130872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1.1006696317787945</c:v>
                </c:pt>
                <c:pt idx="1">
                  <c:v>1.1156022613647885</c:v>
                </c:pt>
                <c:pt idx="2">
                  <c:v>1.6440662642869128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Sheet1!$G$2:$G$4</c:f>
              <c:numCache>
                <c:formatCode>0.0;;</c:formatCode>
                <c:ptCount val="3"/>
                <c:pt idx="0">
                  <c:v>8.4429523874590799</c:v>
                </c:pt>
                <c:pt idx="1">
                  <c:v>8.4322230549667037</c:v>
                </c:pt>
                <c:pt idx="2">
                  <c:v>8.3303116536417736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1.5570476125409201</c:v>
                </c:pt>
                <c:pt idx="1">
                  <c:v>1.5677769450332963</c:v>
                </c:pt>
                <c:pt idx="2">
                  <c:v>1.6696883463582264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Sheet1!$E$2:$E$4</c:f>
              <c:numCache>
                <c:formatCode>0.0;;</c:formatCode>
                <c:ptCount val="3"/>
                <c:pt idx="0">
                  <c:v>8.0797701873852095</c:v>
                </c:pt>
                <c:pt idx="1">
                  <c:v>8.034943388877263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Sheet1!$G$2:$G$4</c:f>
              <c:numCache>
                <c:formatCode>0.0;;</c:formatCode>
                <c:ptCount val="3"/>
                <c:pt idx="0">
                  <c:v>0</c:v>
                </c:pt>
                <c:pt idx="1">
                  <c:v>0</c:v>
                </c:pt>
                <c:pt idx="2">
                  <c:v>8.4481706485287731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University Hospital (Coventry) (351)</c:v>
                </c:pt>
                <c:pt idx="2">
                  <c:v>Hospital Of St Cross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1.9202298126147905</c:v>
                </c:pt>
                <c:pt idx="1">
                  <c:v>1.965056611122737</c:v>
                </c:pt>
                <c:pt idx="2">
                  <c:v>1.5518293514712269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Sheet1!$E$2:$E$4</c:f>
              <c:numCache>
                <c:formatCode>0.0;;</c:formatCode>
                <c:ptCount val="3"/>
                <c:pt idx="0">
                  <c:v>8.4826281555336909</c:v>
                </c:pt>
                <c:pt idx="1">
                  <c:v>8.4044456272660781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Sheet1!$G$2:$G$4</c:f>
              <c:numCache>
                <c:formatCode>0.0;;</c:formatCode>
                <c:ptCount val="3"/>
                <c:pt idx="0">
                  <c:v>0</c:v>
                </c:pt>
                <c:pt idx="1">
                  <c:v>0</c:v>
                </c:pt>
                <c:pt idx="2">
                  <c:v>9.3392936449017778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University Hospital (Coventry) (372)</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1.5173718444663091</c:v>
                </c:pt>
                <c:pt idx="1">
                  <c:v>1.5955543727339219</c:v>
                </c:pt>
                <c:pt idx="2">
                  <c:v>0.66070635509822218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Sheet1!$F$2:$F$4</c:f>
              <c:numCache>
                <c:formatCode>0.0;;</c:formatCode>
                <c:ptCount val="3"/>
                <c:pt idx="0">
                  <c:v>8.2448602603445131</c:v>
                </c:pt>
                <c:pt idx="1">
                  <c:v>8.2191049395059501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Sheet1!$G$2:$G$4</c:f>
              <c:numCache>
                <c:formatCode>0.0;;</c:formatCode>
                <c:ptCount val="3"/>
                <c:pt idx="0">
                  <c:v>0</c:v>
                </c:pt>
                <c:pt idx="1">
                  <c:v>0</c:v>
                </c:pt>
                <c:pt idx="2">
                  <c:v>8.2052885132761819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University Hospital (Coventry) (367)</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1.7551397396554869</c:v>
                </c:pt>
                <c:pt idx="1">
                  <c:v>1.7808950604940499</c:v>
                </c:pt>
                <c:pt idx="2">
                  <c:v>1.7947114867238181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Sheet1!$E$2:$E$4</c:f>
              <c:numCache>
                <c:formatCode>0.0;;</c:formatCode>
                <c:ptCount val="3"/>
                <c:pt idx="0">
                  <c:v>6.8861311720198826</c:v>
                </c:pt>
                <c:pt idx="1">
                  <c:v>6.8554551916283346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Sheet1!$F$2:$F$4</c:f>
              <c:numCache>
                <c:formatCode>0.0;;</c:formatCode>
                <c:ptCount val="3"/>
                <c:pt idx="0">
                  <c:v>0</c:v>
                </c:pt>
                <c:pt idx="1">
                  <c:v>0</c:v>
                </c:pt>
                <c:pt idx="2">
                  <c:v>6.0972564321490834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(369)</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3.1138688279801174</c:v>
                </c:pt>
                <c:pt idx="1">
                  <c:v>3.1445448083716654</c:v>
                </c:pt>
                <c:pt idx="2">
                  <c:v>3.9027435678509166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Sheet1!$F$2:$F$4</c:f>
              <c:numCache>
                <c:formatCode>0.0;;</c:formatCode>
                <c:ptCount val="3"/>
                <c:pt idx="0">
                  <c:v>0</c:v>
                </c:pt>
                <c:pt idx="1">
                  <c:v>7.307475967718756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Sheet1!$G$2:$G$4</c:f>
              <c:numCache>
                <c:formatCode>0.0;;</c:formatCode>
                <c:ptCount val="3"/>
                <c:pt idx="0">
                  <c:v>7.380421149578094</c:v>
                </c:pt>
                <c:pt idx="1">
                  <c:v>0</c:v>
                </c:pt>
                <c:pt idx="2">
                  <c:v>7.2312457530780998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University Hospital (Coventry) (330)</c:v>
                </c:pt>
                <c:pt idx="2">
                  <c:v>Hospital Of St Cross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2.619578850421906</c:v>
                </c:pt>
                <c:pt idx="1">
                  <c:v>2.692524032281244</c:v>
                </c:pt>
                <c:pt idx="2">
                  <c:v>2.7687542469219002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Sheet1!$G$2:$G$4</c:f>
              <c:numCache>
                <c:formatCode>0.0;;</c:formatCode>
                <c:ptCount val="3"/>
                <c:pt idx="0">
                  <c:v>6.8562059829061157</c:v>
                </c:pt>
                <c:pt idx="1">
                  <c:v>6.8354988381730397</c:v>
                </c:pt>
                <c:pt idx="2">
                  <c:v>7.0554459091701549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University Hospital (Coventry) (354)</c:v>
                </c:pt>
                <c:pt idx="2">
                  <c:v>Hospital Of St Cross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3.1437940170938843</c:v>
                </c:pt>
                <c:pt idx="1">
                  <c:v>3.1645011618269603</c:v>
                </c:pt>
                <c:pt idx="2">
                  <c:v>2.9445540908298451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6.2945327968780322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Sheet1!$G$2:$G$4</c:f>
              <c:numCache>
                <c:formatCode>0.0;;</c:formatCode>
                <c:ptCount val="3"/>
                <c:pt idx="0">
                  <c:v>8.6674229777985321</c:v>
                </c:pt>
                <c:pt idx="1">
                  <c:v>8.5927802983138513</c:v>
                </c:pt>
                <c:pt idx="2">
                  <c:v>9.4925908894853723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University Hospital (Coventry) (359)</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1.3325770222014679</c:v>
                </c:pt>
                <c:pt idx="1">
                  <c:v>1.4072197016861487</c:v>
                </c:pt>
                <c:pt idx="2">
                  <c:v>0.50740911051462767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Sheet1!$E$2:$E$4</c:f>
              <c:numCache>
                <c:formatCode>0.0;;</c:formatCode>
                <c:ptCount val="3"/>
                <c:pt idx="0">
                  <c:v>0</c:v>
                </c:pt>
                <c:pt idx="1">
                  <c:v>7.1282266981970386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Sheet1!$F$2:$F$4</c:f>
              <c:numCache>
                <c:formatCode>0.0;;</c:formatCode>
                <c:ptCount val="3"/>
                <c:pt idx="0">
                  <c:v>7.1816980601094134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Sheet1!$G$2:$G$4</c:f>
              <c:numCache>
                <c:formatCode>0.0;;</c:formatCode>
                <c:ptCount val="3"/>
                <c:pt idx="0">
                  <c:v>0</c:v>
                </c:pt>
                <c:pt idx="1">
                  <c:v>0</c:v>
                </c:pt>
                <c:pt idx="2">
                  <c:v>7.3558713035262473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University Hospital (Coventry) (322)</c:v>
                </c:pt>
                <c:pt idx="2">
                  <c:v>Hospital Of St Cross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2.8183019398905866</c:v>
                </c:pt>
                <c:pt idx="1">
                  <c:v>2.8717733018029614</c:v>
                </c:pt>
                <c:pt idx="2">
                  <c:v>2.6441286964737527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Sheet1!$D$2:$D$4</c:f>
              <c:numCache>
                <c:formatCode>0.0;;</c:formatCode>
                <c:ptCount val="3"/>
                <c:pt idx="0">
                  <c:v>0</c:v>
                </c:pt>
                <c:pt idx="1">
                  <c:v>9.1131221968728315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Sheet1!$E$2:$E$4</c:f>
              <c:numCache>
                <c:formatCode>0.0;;</c:formatCode>
                <c:ptCount val="3"/>
                <c:pt idx="0">
                  <c:v>9.1555866061780247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Sheet1!$G$2:$G$4</c:f>
              <c:numCache>
                <c:formatCode>0.0;;</c:formatCode>
                <c:ptCount val="3"/>
                <c:pt idx="0">
                  <c:v>0</c:v>
                </c:pt>
                <c:pt idx="1">
                  <c:v>0</c:v>
                </c:pt>
                <c:pt idx="2">
                  <c:v>9.0728452624111959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0.84441339382197533</c:v>
                </c:pt>
                <c:pt idx="1">
                  <c:v>0.88687780312716846</c:v>
                </c:pt>
                <c:pt idx="2">
                  <c:v>0.92715473758880407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Sheet1!$E$2:$E$4</c:f>
              <c:numCache>
                <c:formatCode>0.0;;</c:formatCode>
                <c:ptCount val="3"/>
                <c:pt idx="0">
                  <c:v>8.2771793642976537</c:v>
                </c:pt>
                <c:pt idx="1">
                  <c:v>8.2267977478974181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Sheet1!$G$2:$G$4</c:f>
              <c:numCache>
                <c:formatCode>0.0;;</c:formatCode>
                <c:ptCount val="3"/>
                <c:pt idx="0">
                  <c:v>0</c:v>
                </c:pt>
                <c:pt idx="1">
                  <c:v>0</c:v>
                </c:pt>
                <c:pt idx="2">
                  <c:v>8.4268849573325504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(Coventry) (308)</c:v>
                </c:pt>
                <c:pt idx="2">
                  <c:v>Hospital Of St Cross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1.7228206357023463</c:v>
                </c:pt>
                <c:pt idx="1">
                  <c:v>1.7732022521025819</c:v>
                </c:pt>
                <c:pt idx="2">
                  <c:v>1.5731150426674496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Sheet1!$E$2:$E$4</c:f>
              <c:numCache>
                <c:formatCode>0.0;;</c:formatCode>
                <c:ptCount val="3"/>
                <c:pt idx="0">
                  <c:v>7.7686042804038982</c:v>
                </c:pt>
                <c:pt idx="1">
                  <c:v>7.7289091581309188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Sheet1!$G$2:$G$4</c:f>
              <c:numCache>
                <c:formatCode>0.0;;</c:formatCode>
                <c:ptCount val="3"/>
                <c:pt idx="0">
                  <c:v>0</c:v>
                </c:pt>
                <c:pt idx="1">
                  <c:v>0</c:v>
                </c:pt>
                <c:pt idx="2">
                  <c:v>7.7962565360233214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University Hospital (Coventry) (342)</c:v>
                </c:pt>
                <c:pt idx="2">
                  <c:v>Hospital Of St Cross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2.2313957195961018</c:v>
                </c:pt>
                <c:pt idx="1">
                  <c:v>2.2710908418690812</c:v>
                </c:pt>
                <c:pt idx="2">
                  <c:v>2.2037434639766786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Sheet1!$D$2:$D$4</c:f>
              <c:numCache>
                <c:formatCode>0.0;;</c:formatCode>
                <c:ptCount val="3"/>
                <c:pt idx="0">
                  <c:v>7.6778474134850079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Sheet1!$D$2:$D$4</c:f>
              <c:numCache>
                <c:formatCode>0.0;;</c:formatCode>
                <c:ptCount val="3"/>
                <c:pt idx="0">
                  <c:v>7.4686266081330661</c:v>
                </c:pt>
                <c:pt idx="1">
                  <c:v>7.0669506367783246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University Hospital (Coventry) (64)</c:v>
                </c:pt>
                <c:pt idx="2">
                  <c:v>Hospital Of St Cross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Sheet1!$D$2:$D$4</c:f>
              <c:numCache>
                <c:formatCode>0.0;;</c:formatCode>
                <c:ptCount val="3"/>
                <c:pt idx="0">
                  <c:v>7.0801252300818414</c:v>
                </c:pt>
                <c:pt idx="1">
                  <c:v>6.785310782045185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University Hospital (Coventry) (44)</c:v>
                </c:pt>
                <c:pt idx="2">
                  <c:v>Hospital Of St Cross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(Coventry) (-)</c:v>
                </c:pt>
                <c:pt idx="2">
                  <c:v>Hospital Of St Cross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0.24336729700862536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0.67398998500018203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0.18790336871443447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1.9616844073923154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0.18790336871443447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0.67398998500018248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0.53055812317447426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4.8911207613883088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Sheet1!$I$2:$I$4</c:f>
              <c:numCache>
                <c:formatCode>0.0;;</c:formatCode>
                <c:ptCount val="3"/>
                <c:pt idx="0">
                  <c:v>8.2350434887215069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(Coventry) (-)</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1.7649565112784931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Sheet1!$G$2:$G$4</c:f>
              <c:numCache>
                <c:formatCode>0.0;;</c:formatCode>
                <c:ptCount val="3"/>
                <c:pt idx="0">
                  <c:v>6.4323298587749882</c:v>
                </c:pt>
                <c:pt idx="1">
                  <c:v>6.3929983345746724</c:v>
                </c:pt>
                <c:pt idx="2">
                  <c:v>6.3833055384822988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University Hospital (Coventry) (358)</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3.5676701412250118</c:v>
                </c:pt>
                <c:pt idx="1">
                  <c:v>3.6070016654253276</c:v>
                </c:pt>
                <c:pt idx="2">
                  <c:v>3.6166944615177012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Sheet1!$G$2:$G$4</c:f>
              <c:numCache>
                <c:formatCode>0.0;;</c:formatCode>
                <c:ptCount val="3"/>
                <c:pt idx="0">
                  <c:v>5.2594090280893182</c:v>
                </c:pt>
                <c:pt idx="1">
                  <c:v>5.2704024993802729</c:v>
                </c:pt>
                <c:pt idx="2">
                  <c:v>5.4419739757678336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University Hospital (Coventry) (281)</c:v>
                </c:pt>
                <c:pt idx="2">
                  <c:v>Hospital Of St Cross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4.7405909719106818</c:v>
                </c:pt>
                <c:pt idx="1">
                  <c:v>4.7295975006197271</c:v>
                </c:pt>
                <c:pt idx="2">
                  <c:v>4.5580260242321664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Sheet1!$F$2:$F$4</c:f>
              <c:numCache>
                <c:formatCode>0.0;;</c:formatCode>
                <c:ptCount val="3"/>
                <c:pt idx="0">
                  <c:v>0</c:v>
                </c:pt>
                <c:pt idx="1">
                  <c:v>7.3684775364022164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Sheet1!$G$2:$G$4</c:f>
              <c:numCache>
                <c:formatCode>0.0;;</c:formatCode>
                <c:ptCount val="3"/>
                <c:pt idx="0">
                  <c:v>7.7153641527711496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University Hospital (Coventry) (133)</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2.2846358472288504</c:v>
                </c:pt>
                <c:pt idx="1">
                  <c:v>2.6315224635977836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Sheet1!$F$2:$F$4</c:f>
              <c:numCache>
                <c:formatCode>0.0;;</c:formatCode>
                <c:ptCount val="3"/>
                <c:pt idx="0">
                  <c:v>0</c:v>
                </c:pt>
                <c:pt idx="1">
                  <c:v>6.3671608857058466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Sheet1!$G$2:$G$4</c:f>
              <c:numCache>
                <c:formatCode>0.0;;</c:formatCode>
                <c:ptCount val="3"/>
                <c:pt idx="0">
                  <c:v>6.4882160490663807</c:v>
                </c:pt>
                <c:pt idx="1">
                  <c:v>0</c:v>
                </c:pt>
                <c:pt idx="2">
                  <c:v>7.5534159670361074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(368)</c:v>
                </c:pt>
                <c:pt idx="2">
                  <c:v>Hospital Of St Cross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3.5117839509336193</c:v>
                </c:pt>
                <c:pt idx="1">
                  <c:v>3.6328391142941534</c:v>
                </c:pt>
                <c:pt idx="2">
                  <c:v>2.4465840329638926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Sheet1!$D$2:$D$4</c:f>
              <c:numCache>
                <c:formatCode>0.0;;</c:formatCode>
                <c:ptCount val="3"/>
                <c:pt idx="0">
                  <c:v>0</c:v>
                </c:pt>
                <c:pt idx="1">
                  <c:v>7.0300742725853871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Sheet1!$E$2:$E$4</c:f>
              <c:numCache>
                <c:formatCode>0.0;;</c:formatCode>
                <c:ptCount val="3"/>
                <c:pt idx="0">
                  <c:v>7.1612778435677891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Sheet1!$G$2:$G$4</c:f>
              <c:numCache>
                <c:formatCode>0.0;;</c:formatCode>
                <c:ptCount val="3"/>
                <c:pt idx="0">
                  <c:v>0</c:v>
                </c:pt>
                <c:pt idx="1">
                  <c:v>0</c:v>
                </c:pt>
                <c:pt idx="2">
                  <c:v>8.7395839546413026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University Hospital (Coventry) (352)</c:v>
                </c:pt>
                <c:pt idx="2">
                  <c:v>Hospital Of St Cross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2.8387221564322109</c:v>
                </c:pt>
                <c:pt idx="1">
                  <c:v>2.9699257274146129</c:v>
                </c:pt>
                <c:pt idx="2">
                  <c:v>1.2604160453586974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Sheet1!$G$2:$G$4</c:f>
              <c:numCache>
                <c:formatCode>0.0;;</c:formatCode>
                <c:ptCount val="3"/>
                <c:pt idx="0">
                  <c:v>8.9507715332778446</c:v>
                </c:pt>
                <c:pt idx="1">
                  <c:v>8.9272402346929614</c:v>
                </c:pt>
                <c:pt idx="2">
                  <c:v>9.1925110117688806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University Hospital (Coventry) (243)</c:v>
                </c:pt>
                <c:pt idx="2">
                  <c:v>Hospital Of St Cross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1.0492284667221554</c:v>
                </c:pt>
                <c:pt idx="1">
                  <c:v>1.0727597653070386</c:v>
                </c:pt>
                <c:pt idx="2">
                  <c:v>0.80748898823111936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Sheet1!$G$2:$G$4</c:f>
              <c:numCache>
                <c:formatCode>0.0;;</c:formatCode>
                <c:ptCount val="3"/>
                <c:pt idx="0">
                  <c:v>4.0167770229666564</c:v>
                </c:pt>
                <c:pt idx="1">
                  <c:v>4.0099856106071554</c:v>
                </c:pt>
                <c:pt idx="2">
                  <c:v>4.3526739409335624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University Hospital (Coventry) (283)</c:v>
                </c:pt>
                <c:pt idx="2">
                  <c:v>Hospital Of St Cross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5.9832229770333436</c:v>
                </c:pt>
                <c:pt idx="1">
                  <c:v>5.9900143893928446</c:v>
                </c:pt>
                <c:pt idx="2">
                  <c:v>5.6473260590664376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Sheet1!$G$2:$G$4</c:f>
              <c:numCache>
                <c:formatCode>0.0;;</c:formatCode>
                <c:ptCount val="3"/>
                <c:pt idx="0">
                  <c:v>6.5348990132353162</c:v>
                </c:pt>
                <c:pt idx="1">
                  <c:v>6.5450449560573123</c:v>
                </c:pt>
                <c:pt idx="2">
                  <c:v>7.1340841016836771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University Hospital (Coventry) (341)</c:v>
                </c:pt>
                <c:pt idx="2">
                  <c:v>Hospital Of St Cross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3.4651009867646838</c:v>
                </c:pt>
                <c:pt idx="1">
                  <c:v>3.4549550439426877</c:v>
                </c:pt>
                <c:pt idx="2">
                  <c:v>2.8659158983163229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Sheet1!$F$2:$F$4</c:f>
              <c:numCache>
                <c:formatCode>0.0;;</c:formatCode>
                <c:ptCount val="3"/>
                <c:pt idx="0">
                  <c:v>0</c:v>
                </c:pt>
                <c:pt idx="1">
                  <c:v>6.8846498558842839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Sheet1!$G$2:$G$4</c:f>
              <c:numCache>
                <c:formatCode>0.0;;</c:formatCode>
                <c:ptCount val="3"/>
                <c:pt idx="0">
                  <c:v>6.9882418802415813</c:v>
                </c:pt>
                <c:pt idx="1">
                  <c:v>0</c:v>
                </c:pt>
                <c:pt idx="2">
                  <c:v>7.1607378843585909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(Coventry) (336)</c:v>
                </c:pt>
                <c:pt idx="2">
                  <c:v>Hospital Of St Cross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3.0117581197584187</c:v>
                </c:pt>
                <c:pt idx="1">
                  <c:v>3.1153501441157161</c:v>
                </c:pt>
                <c:pt idx="2">
                  <c:v>2.8392621156414091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0.11608497477117297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0.60573766981061716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0.16887513352978978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1.7630323421457383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0.16887513352978889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0.60573766981061805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1.0956981785964093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5.6639873903089324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Sheet1!$G$2:$G$4</c:f>
              <c:numCache>
                <c:formatCode>0.0;;</c:formatCode>
                <c:ptCount val="3"/>
                <c:pt idx="0">
                  <c:v>7.952074754323708</c:v>
                </c:pt>
                <c:pt idx="1">
                  <c:v>7.9167751933963544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(Coventry) (194)</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2.047925245676292</c:v>
                </c:pt>
                <c:pt idx="1">
                  <c:v>2.0832248066036456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Sheet1!$E$2:$E$4</c:f>
              <c:numCache>
                <c:formatCode>0.0;;</c:formatCode>
                <c:ptCount val="3"/>
                <c:pt idx="0">
                  <c:v>0</c:v>
                </c:pt>
                <c:pt idx="1">
                  <c:v>5.7533592774957212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Sheet1!$G$2:$G$4</c:f>
              <c:numCache>
                <c:formatCode>0.0;;</c:formatCode>
                <c:ptCount val="3"/>
                <c:pt idx="0">
                  <c:v>5.8692454734486654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University Hospital (Coventry) (212)</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4.1307545265513346</c:v>
                </c:pt>
                <c:pt idx="1">
                  <c:v>4.2466407225042788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Sheet1!$F$2:$F$4</c:f>
              <c:numCache>
                <c:formatCode>0.0;;</c:formatCode>
                <c:ptCount val="3"/>
                <c:pt idx="0">
                  <c:v>8.6409573908693851</c:v>
                </c:pt>
                <c:pt idx="1">
                  <c:v>8.6052257949905808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Sheet1!$G$2:$G$4</c:f>
              <c:numCache>
                <c:formatCode>0.0;;</c:formatCode>
                <c:ptCount val="3"/>
                <c:pt idx="0">
                  <c:v>0</c:v>
                </c:pt>
                <c:pt idx="1">
                  <c:v>0</c:v>
                </c:pt>
                <c:pt idx="2">
                  <c:v>9.2659325149580987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University Hospital (Coventry) (370)</c:v>
                </c:pt>
                <c:pt idx="2">
                  <c:v>Hospital Of St Cross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1.3590426091306149</c:v>
                </c:pt>
                <c:pt idx="1">
                  <c:v>1.3947742050094192</c:v>
                </c:pt>
                <c:pt idx="2">
                  <c:v>0.73406748504190134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Sheet1!$D$2:$D$4</c:f>
              <c:numCache>
                <c:formatCode>0.0;;</c:formatCode>
                <c:ptCount val="3"/>
                <c:pt idx="0">
                  <c:v>0</c:v>
                </c:pt>
                <c:pt idx="1">
                  <c:v>8.5521746865174837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Sheet1!$E$2:$E$4</c:f>
              <c:numCache>
                <c:formatCode>0.0;;</c:formatCode>
                <c:ptCount val="3"/>
                <c:pt idx="0">
                  <c:v>8.6248447466634737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Sheet1!$G$2:$G$4</c:f>
              <c:numCache>
                <c:formatCode>0.0;;</c:formatCode>
                <c:ptCount val="3"/>
                <c:pt idx="0">
                  <c:v>0</c:v>
                </c:pt>
                <c:pt idx="1">
                  <c:v>0</c:v>
                </c:pt>
                <c:pt idx="2">
                  <c:v>9.5396930566209566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University Hospital (Coventry) (367)</c:v>
                </c:pt>
                <c:pt idx="2">
                  <c:v>Hospital Of St Cross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1.3751552533365263</c:v>
                </c:pt>
                <c:pt idx="1">
                  <c:v>1.4478253134825163</c:v>
                </c:pt>
                <c:pt idx="2">
                  <c:v>0.46030694337904343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Sheet1!$E$2:$E$4</c:f>
              <c:numCache>
                <c:formatCode>0.0;;</c:formatCode>
                <c:ptCount val="3"/>
                <c:pt idx="0">
                  <c:v>7.6083728204235088</c:v>
                </c:pt>
                <c:pt idx="1">
                  <c:v>7.5391417203490434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Sheet1!$G$2:$G$4</c:f>
              <c:numCache>
                <c:formatCode>0.0;;</c:formatCode>
                <c:ptCount val="3"/>
                <c:pt idx="0">
                  <c:v>0</c:v>
                </c:pt>
                <c:pt idx="1">
                  <c:v>0</c:v>
                </c:pt>
                <c:pt idx="2">
                  <c:v>7.7155106145424108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University Hospital (Coventry) (371)</c:v>
                </c:pt>
                <c:pt idx="2">
                  <c:v>Hospital Of St Cross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2.3916271795764912</c:v>
                </c:pt>
                <c:pt idx="1">
                  <c:v>2.4608582796509566</c:v>
                </c:pt>
                <c:pt idx="2">
                  <c:v>2.2844893854575892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7.326698327197783</c:v>
                </c:pt>
                <c:pt idx="1">
                  <c:v>6.6776394363935552</c:v>
                </c:pt>
                <c:pt idx="2">
                  <c:v>6.0683378492594766</c:v>
                </c:pt>
                <c:pt idx="3">
                  <c:v>5.5675693929793653</c:v>
                </c:pt>
                <c:pt idx="4">
                  <c:v>5.6639873903089324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6.050606249551703</c:v>
                </c:pt>
                <c:pt idx="1">
                  <c:v>6.2661616032762497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7.4715416101963639</c:v>
                </c:pt>
                <c:pt idx="1">
                  <c:v>7.6415275949989709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7.4044976787747263</c:v>
                </c:pt>
                <c:pt idx="1">
                  <c:v>7.4285390767412096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9.0803990854847925</c:v>
                </c:pt>
                <c:pt idx="1">
                  <c:v>8.746358543739527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0.16342224371645742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0.44190645262412698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0.123200215066543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1.2861926986030339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0.123200215066543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0.44190645262412787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0.3768786186550237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7.5703120302820146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3.1230976114148472</c:v>
                </c:pt>
                <c:pt idx="1">
                  <c:v>3.3395459775687342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7.281753034785158</c:v>
                </c:pt>
                <c:pt idx="1">
                  <c:v>6.0902996290979994</c:v>
                </c:pt>
                <c:pt idx="2">
                  <c:v>6.3177978804025319</c:v>
                </c:pt>
                <c:pt idx="3">
                  <c:v>6.1253186124766437</c:v>
                </c:pt>
                <c:pt idx="4">
                  <c:v>5.9160533992281881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9.2567996402914297</c:v>
                </c:pt>
                <c:pt idx="1">
                  <c:v>8.970005520434789</c:v>
                </c:pt>
                <c:pt idx="2">
                  <c:v>8.9609019113760127</c:v>
                </c:pt>
                <c:pt idx="3">
                  <c:v>8.8001992830958837</c:v>
                </c:pt>
                <c:pt idx="4">
                  <c:v>8.6844904073328291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8.2239122050669273</c:v>
                </c:pt>
                <c:pt idx="1">
                  <c:v>7.9033637112179651</c:v>
                </c:pt>
                <c:pt idx="2">
                  <c:v>7.7075597156827564</c:v>
                </c:pt>
                <c:pt idx="3">
                  <c:v>7.6524568909507646</c:v>
                </c:pt>
                <c:pt idx="4">
                  <c:v>7.5926732234854546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7.9579451265582781</c:v>
                </c:pt>
                <c:pt idx="1">
                  <c:v>7.4144921870163127</c:v>
                </c:pt>
                <c:pt idx="2">
                  <c:v>8.0700730460261223</c:v>
                </c:pt>
                <c:pt idx="3">
                  <c:v>7.325971286543056</c:v>
                </c:pt>
                <c:pt idx="4">
                  <c:v>7.5935661274184891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9.32263641813425</c:v>
                </c:pt>
                <c:pt idx="1">
                  <c:v>9.3588866323343467</c:v>
                </c:pt>
                <c:pt idx="2">
                  <c:v>9.3308181250612154</c:v>
                </c:pt>
                <c:pt idx="3">
                  <c:v>9.0602425040111374</c:v>
                </c:pt>
                <c:pt idx="4">
                  <c:v>9.0500023368559503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8.6479794543463253</c:v>
                </c:pt>
                <c:pt idx="1">
                  <c:v>8.3471450815061292</c:v>
                </c:pt>
                <c:pt idx="2">
                  <c:v>8.6768362334197757</c:v>
                </c:pt>
                <c:pt idx="3">
                  <c:v>8.4025222271683635</c:v>
                </c:pt>
                <c:pt idx="4">
                  <c:v>8.3735486953597604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9.02007567677183</c:v>
                </c:pt>
                <c:pt idx="1">
                  <c:v>8.8536263704093781</c:v>
                </c:pt>
                <c:pt idx="2">
                  <c:v>9.0995706418420248</c:v>
                </c:pt>
                <c:pt idx="3">
                  <c:v>8.78551495335625</c:v>
                </c:pt>
                <c:pt idx="4">
                  <c:v>8.8993303682212055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8.4607088089978948</c:v>
                </c:pt>
                <c:pt idx="1">
                  <c:v>8.3014242614003155</c:v>
                </c:pt>
                <c:pt idx="2">
                  <c:v>8.4202823711446566</c:v>
                </c:pt>
                <c:pt idx="3">
                  <c:v>8.3696973198878535</c:v>
                </c:pt>
                <c:pt idx="4">
                  <c:v>8.4429523874590799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8.612571279005774</c:v>
                </c:pt>
                <c:pt idx="1">
                  <c:v>8.3632092575245274</c:v>
                </c:pt>
                <c:pt idx="2">
                  <c:v>8.4473194151661115</c:v>
                </c:pt>
                <c:pt idx="3">
                  <c:v>8.2899870059132255</c:v>
                </c:pt>
                <c:pt idx="4">
                  <c:v>8.0797701873852095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0.18274434373074122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0.62764373123272144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0.1749823796730352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1.8267911220615964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0.1749823796730352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0.62764373123272144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0.36968100642918067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7.0527110055328741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8.9587722794936937</c:v>
                </c:pt>
                <c:pt idx="1">
                  <c:v>8.7182834134645137</c:v>
                </c:pt>
                <c:pt idx="2">
                  <c:v>8.6673994134746337</c:v>
                </c:pt>
                <c:pt idx="3">
                  <c:v>8.5608749197801757</c:v>
                </c:pt>
                <c:pt idx="4">
                  <c:v>8.4826281555336909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8.4297623682947549</c:v>
                </c:pt>
                <c:pt idx="1">
                  <c:v>8.3227229941869467</c:v>
                </c:pt>
                <c:pt idx="2">
                  <c:v>8.2893950739933171</c:v>
                </c:pt>
                <c:pt idx="3">
                  <c:v>8.3406017409582702</c:v>
                </c:pt>
                <c:pt idx="4">
                  <c:v>8.2448602603445131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7.5081442457809047</c:v>
                </c:pt>
                <c:pt idx="1">
                  <c:v>6.8641444104014813</c:v>
                </c:pt>
                <c:pt idx="2">
                  <c:v>6.9829728422173334</c:v>
                </c:pt>
                <c:pt idx="3">
                  <c:v>6.7757647343378009</c:v>
                </c:pt>
                <c:pt idx="4">
                  <c:v>6.8861311720198826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7.7372184886131752</c:v>
                </c:pt>
                <c:pt idx="1">
                  <c:v>7.3609979049833081</c:v>
                </c:pt>
                <c:pt idx="2">
                  <c:v>7.5848202816230517</c:v>
                </c:pt>
                <c:pt idx="3">
                  <c:v>7.3171345452921379</c:v>
                </c:pt>
                <c:pt idx="4">
                  <c:v>7.380421149578094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6.9298857126093329</c:v>
                </c:pt>
                <c:pt idx="1">
                  <c:v>6.8761132238760698</c:v>
                </c:pt>
                <c:pt idx="2">
                  <c:v>6.8005676060590234</c:v>
                </c:pt>
                <c:pt idx="3">
                  <c:v>6.6177329017260753</c:v>
                </c:pt>
                <c:pt idx="4">
                  <c:v>6.8562059829061157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8.6431613483423728</c:v>
                </c:pt>
                <c:pt idx="1">
                  <c:v>8.572568291956058</c:v>
                </c:pt>
                <c:pt idx="2">
                  <c:v>8.7500379592116726</c:v>
                </c:pt>
                <c:pt idx="3">
                  <c:v>8.4968455153419811</c:v>
                </c:pt>
                <c:pt idx="4">
                  <c:v>8.6674229777985321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7.1633847527213304</c:v>
                </c:pt>
                <c:pt idx="1">
                  <c:v>7.287899455829403</c:v>
                </c:pt>
                <c:pt idx="2">
                  <c:v>7.5418468830295042</c:v>
                </c:pt>
                <c:pt idx="3">
                  <c:v>7.035315450841221</c:v>
                </c:pt>
                <c:pt idx="4">
                  <c:v>7.1816980601094134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9.3907609068880387</c:v>
                </c:pt>
                <c:pt idx="1">
                  <c:v>9.2426260339817379</c:v>
                </c:pt>
                <c:pt idx="2">
                  <c:v>9.4724147276040327</c:v>
                </c:pt>
                <c:pt idx="3">
                  <c:v>9.3747013085796524</c:v>
                </c:pt>
                <c:pt idx="4">
                  <c:v>9.1555866061780247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8.7314001348382586</c:v>
                </c:pt>
                <c:pt idx="1">
                  <c:v>8.4335316395101465</c:v>
                </c:pt>
                <c:pt idx="2">
                  <c:v>8.9063408100043375</c:v>
                </c:pt>
                <c:pt idx="3">
                  <c:v>8.3289934223040571</c:v>
                </c:pt>
                <c:pt idx="4">
                  <c:v>8.2771793642976537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8.0056248212959655</c:v>
                </c:pt>
                <c:pt idx="1">
                  <c:v>7.8106599767003644</c:v>
                </c:pt>
                <c:pt idx="2">
                  <c:v>7.9993677408261741</c:v>
                </c:pt>
                <c:pt idx="3">
                  <c:v>7.7416669957253559</c:v>
                </c:pt>
                <c:pt idx="4">
                  <c:v>7.7686042804038982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6.757735205458185</c:v>
                </c:pt>
                <c:pt idx="1">
                  <c:v>6.6484020518171896</c:v>
                </c:pt>
                <c:pt idx="2">
                  <c:v>6.6571631231011876</c:v>
                </c:pt>
                <c:pt idx="3">
                  <c:v>6.1278516897437028</c:v>
                </c:pt>
                <c:pt idx="4">
                  <c:v>6.4323298587749882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5.198258415537973</c:v>
                </c:pt>
                <c:pt idx="1">
                  <c:v>4.9096835323179944</c:v>
                </c:pt>
                <c:pt idx="2">
                  <c:v>5.2594090280893182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8.3626880956575143</c:v>
                </c:pt>
                <c:pt idx="1">
                  <c:v>8.7104825385996563</c:v>
                </c:pt>
                <c:pt idx="2">
                  <c:v>8.288977504390969</c:v>
                </c:pt>
                <c:pt idx="3">
                  <c:v>7.8082261146621939</c:v>
                </c:pt>
                <c:pt idx="4">
                  <c:v>7.7153641527711496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6.8535780782768763</c:v>
                </c:pt>
                <c:pt idx="1">
                  <c:v>6.5216526350684969</c:v>
                </c:pt>
                <c:pt idx="2">
                  <c:v>6.8772800639754399</c:v>
                </c:pt>
                <c:pt idx="3">
                  <c:v>6.3866183912798933</c:v>
                </c:pt>
                <c:pt idx="4">
                  <c:v>6.4882160490663807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7.2783998341060361</c:v>
                </c:pt>
                <c:pt idx="1">
                  <c:v>7.8361123167389559</c:v>
                </c:pt>
                <c:pt idx="2">
                  <c:v>8.2435638308820742</c:v>
                </c:pt>
                <c:pt idx="3">
                  <c:v>7.1105272596972897</c:v>
                </c:pt>
                <c:pt idx="4">
                  <c:v>7.1612778435677891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8.8123437705336194</c:v>
                </c:pt>
                <c:pt idx="1">
                  <c:v>8.7978546196403489</c:v>
                </c:pt>
                <c:pt idx="2">
                  <c:v>8.7153503011350786</c:v>
                </c:pt>
                <c:pt idx="3">
                  <c:v>8.9507715332778446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4.9277361964823267</c:v>
                </c:pt>
                <c:pt idx="1">
                  <c:v>4.350570126018213</c:v>
                </c:pt>
                <c:pt idx="2">
                  <c:v>4.5310077484634164</c:v>
                </c:pt>
                <c:pt idx="3">
                  <c:v>4.0239272324143442</c:v>
                </c:pt>
                <c:pt idx="4">
                  <c:v>4.0167770229666564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6.5254940320819736</c:v>
                </c:pt>
                <c:pt idx="1">
                  <c:v>6.5695147046762372</c:v>
                </c:pt>
                <c:pt idx="2">
                  <c:v>6.6312709054015953</c:v>
                </c:pt>
                <c:pt idx="3">
                  <c:v>6.2381318346578452</c:v>
                </c:pt>
                <c:pt idx="4">
                  <c:v>6.5348990132353162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7.4140477804362996</c:v>
                </c:pt>
                <c:pt idx="1">
                  <c:v>7.515597908812552</c:v>
                </c:pt>
                <c:pt idx="2">
                  <c:v>7.337388431062255</c:v>
                </c:pt>
                <c:pt idx="3">
                  <c:v>6.837615809786727</c:v>
                </c:pt>
                <c:pt idx="4">
                  <c:v>6.9882418802415813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8.0915532552792335</c:v>
                </c:pt>
                <c:pt idx="1">
                  <c:v>7.9009174401302182</c:v>
                </c:pt>
                <c:pt idx="2">
                  <c:v>7.7427791050428993</c:v>
                </c:pt>
                <c:pt idx="3">
                  <c:v>6.7030462120558338</c:v>
                </c:pt>
                <c:pt idx="4">
                  <c:v>7.952074754323708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8.5668674605984325</c:v>
                </c:pt>
                <c:pt idx="1">
                  <c:v>8.6409573908693851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8.8837546848618683</c:v>
                </c:pt>
                <c:pt idx="1">
                  <c:v>8.8769821555298094</c:v>
                </c:pt>
                <c:pt idx="2">
                  <c:v>8.9851547927882489</c:v>
                </c:pt>
                <c:pt idx="3">
                  <c:v>8.808201071727586</c:v>
                </c:pt>
                <c:pt idx="4">
                  <c:v>8.6248447466634737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8.0257370718450822</c:v>
                </c:pt>
                <c:pt idx="1">
                  <c:v>7.8725847569146659</c:v>
                </c:pt>
                <c:pt idx="2">
                  <c:v>8.0342396347230842</c:v>
                </c:pt>
                <c:pt idx="3">
                  <c:v>7.5052134382478766</c:v>
                </c:pt>
                <c:pt idx="4">
                  <c:v>7.6083728204235088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6.8603823718408146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0.84278350515463918</c:v>
                </c:pt>
                <c:pt idx="1">
                  <c:v>0.15721649484536079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0.31625350920950801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0.11285758938913037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1.1782171595709965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0.11285758938913037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0.40480852206080709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1.2553920242347782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3.3395459775687342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0.25835832441271656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0.23094534360589947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6.4385835128469182E-2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0.67217894864035799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6.4385835128469182E-2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1.6212690023127863E-2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8.746358543739527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0.11529793842671943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0.33817740567579335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9.4281332310260701E-2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0.98428368137607958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9.4281332310259813E-2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0.33817740567579335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3.4197028039226751E-3</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7.4285390767412096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3.8707876062463065E-2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0.29935294473755381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8.3457362872768392E-2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0.87128298204382659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8.3457362872769281E-2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0.29935294473755292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0.29562692533999169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7.6415275949989709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6.8178697050489845E-2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0.1575643439265102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1.644949309617628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0.1575643439265102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0.56516703519554667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1.3315486190724926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6.2661616032762497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0.26450259625067396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7.4508656972668064E-2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0.77785976695901482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7.4508656972668064E-2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0.26725486051136471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0.22696107236193797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8.6844904073328291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0.38192373139619118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0.16889782367566841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1.7632692240370966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0.16889782367566752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0.60581905702142613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0.78391799930259509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5.9160533992281881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7.3805416340994388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5.0847457627118647E-2</c:v>
                </c:pt>
                <c:pt idx="1">
                  <c:v>0.1186440677966102</c:v>
                </c:pt>
                <c:pt idx="2">
                  <c:v>0.2590799031476998</c:v>
                </c:pt>
                <c:pt idx="3">
                  <c:v>0.5714285714285714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0.15481440684100356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6.1016681744721524E-2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0.63700546716300721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6.1016681744721524E-2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9.1615003522422356E-2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9.0500023368559503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0.61447667818834351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0.17563893565476008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1.8336454730013383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0.17563893565475919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0.62999872975830051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0.43266387798321304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5.4200732957872173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5.3272559067462311E-2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0.46562668532332463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0.12981323859814431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1.3552317224183774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0.12981323859814431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0.46562668532332552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0.1137256676116607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7.2463931869500806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0.40426125651988443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0.3619606712670862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0.10091192894090995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1.0535061658426663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0.10091192894090995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0.3619606712670862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0.45927815410308881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7.5935661274184891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0.27378783927628714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0.11240432450420723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1.1734851387282745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0.11240432450420634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0.40318270771228804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0.4186094801463156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7.5926732234854546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8.5719438170133486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0.18477186942782353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7.6624584963635556E-2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0.79994975382539479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7.6624584963635556E-2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0.27484447577293381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0.12766063160068519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8.4429523874590799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0.19577399854176747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6.5015939230837816E-2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0.67875714572702961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6.5015939230837816E-2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0.23320546197104974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0.1144892535079638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8.8993303682212055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0.83535108958837767</c:v>
                </c:pt>
                <c:pt idx="1">
                  <c:v>7.2639225181598066E-3</c:v>
                </c:pt>
                <c:pt idx="2">
                  <c:v>6.2953995157384993E-2</c:v>
                </c:pt>
                <c:pt idx="3">
                  <c:v>3.1476997578692503E-2</c:v>
                </c:pt>
                <c:pt idx="4">
                  <c:v>2.4213075060532689E-3</c:v>
                </c:pt>
                <c:pt idx="5">
                  <c:v>6.0532687651331719E-2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0.23241049366746491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7.5761127089734259E-2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0.79093537659914759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7.5761127089734259E-2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0.27174734152004021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0.35566738503503359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8.3735486953597604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7.9233474438208242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0.22887035170444658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0.37916810282939473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0.1057092322086719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1.1035893287060423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0.10570923220867279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0.37916810282939295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0.7603930491777966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6.8861311720198826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5.8023630819588057E-2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0.29667309142129117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8.271023980418768E-2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0.8634831236162448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8.271023980418768E-2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0.29667309142129206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7.1909747542408198E-2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8.2448602603445131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6.4237101714560652E-2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0.21553185187253909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6.0088668872579021E-2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0.62731714494931978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6.0088668872579021E-2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0.21553185187253909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0.32447446239022248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8.4826281555336909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3.8276378775158548E-2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0.25599187437350679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7.1368620645438696E-2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0.74507823491991942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7.1368620645438696E-2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0.25599187437350679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0.3805733703342522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8.0797701873852095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0.23587223587223591</c:v>
                </c:pt>
                <c:pt idx="1">
                  <c:v>9.8280098280098278E-3</c:v>
                </c:pt>
                <c:pt idx="2">
                  <c:v>0.64864864864864868</c:v>
                </c:pt>
                <c:pt idx="3">
                  <c:v>2.9484029484029482E-2</c:v>
                </c:pt>
                <c:pt idx="4">
                  <c:v>2.4570024570024569E-3</c:v>
                </c:pt>
                <c:pt idx="5">
                  <c:v>2.2113022113022109E-2</c:v>
                </c:pt>
                <c:pt idx="6">
                  <c:v>1.4742014742014741E-2</c:v>
                </c:pt>
                <c:pt idx="7">
                  <c:v>2.2113022113022109E-2</c:v>
                </c:pt>
                <c:pt idx="8">
                  <c:v>1.4742014742014741E-2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7.8981597744673886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0.18786565144599887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0.34025519048334463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9.4860603179993674E-2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0.99033118675390863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9.4860603179991898E-2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0.34025519048334552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0.60241816324749031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7.1816980601094134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0.18010663247710035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6.4508023765386113E-2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0.67345458060715657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6.4508023765386113E-2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0.23138362163213344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0.26798751026977463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8.6674229777985321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0.10966760812377707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0.28375121054451036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7.9107716026519448E-2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0.82587328846393682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7.9107716026519448E-2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0.28375121054451036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0.53099759642545585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6.8562059829061157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0.1205986284905709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0.28929330704586853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8.0652811095468735E-2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0.84200386092485324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8.0652811095468735E-2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0.28929330704586853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0.55426107924040657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7.380421149578094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0.27617673701640122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0.25204896810371746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7.0269367856663933E-2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0.73360219236529201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7.0269367856663933E-2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0.25204896810371658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0.62403817546230655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7.7686042804038982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0.23025724385361457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0.21817706281551352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6.0826133906493496E-2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0.63501617487050765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6.0826133906493496E-2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0.21817706281551352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0.26068411273227987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8.2771793642976537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0.13462374396335441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4.4908012553459997E-2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0.46883325507051055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4.4908012553459997E-2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0.16108040486115094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1.76021305138363E-3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9.1555866061780247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26</c:v>
                </c:pt>
                <c:pt idx="4">
                  <c:v>7</c:v>
                </c:pt>
                <c:pt idx="5">
                  <c:v>10</c:v>
                </c:pt>
                <c:pt idx="6">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7.4686266081330661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7.0801252300818414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7.6778474134850079</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0.38574635962028836</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0.51705937374122879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0.14415228759122556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1.5049293516786157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0.14415228759122556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0.51705937374122968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0.48446741838642815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8.2350434887215069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6.6698733281603104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0.28805519369793853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8.9974152606940194E-2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0.93931733872005108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8.9974152606941082E-2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0.32272799674026587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0.75355142791996865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6.4882160490663807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1.001809677400173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0.52205295258605222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0.14554446003854071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1.5194634337495394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0.1455444600385416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0.52205295258605133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3.6038160189928448E-3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7.7153641527711496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4.7261957912828834E-2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0.3561708318042367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9.9297764986552295E-2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1.0366545240551801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9.9297764986552295E-2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0.3561708318042367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1.0414663619647619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5.2594090280893182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0.27751894677140765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8.9905913234066048E-2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0.93860492938616602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8.9905913234066048E-2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0.32248322915458782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0.50740432982453942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6.4323298587749882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0.26817164690118211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0.30936214301695486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8.6247852519035106E-2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0.90041529651760044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8.6247852519035106E-2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0.30936214301695486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1.3277496156869821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6.5348990132353162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0.32059772413734189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0.11187053746340725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1.1679124780465138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0.11187053746340681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0.40126806870350595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0.42441655133417289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4.0167770229666564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6.1696561289306118E-2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0.14288902866663022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3.9836392878726201E-2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0.41588626798762718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3.9836392878726201E-2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0.14288902866663022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0.20199063816790108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8.9507715332778446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0.35576779479461607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0.11267141297415417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1.1762735043146613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0.11267141297415328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0.40414072648057697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0.53251251194305382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7.1612778435677891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5.6639873903089324</c:v>
                </c:pt>
                <c:pt idx="1">
                  <c:v>7.4285390767412096</c:v>
                </c:pt>
                <c:pt idx="2">
                  <c:v>7.4686266081330661</c:v>
                </c:pt>
                <c:pt idx="3" formatCode="General">
                  <c:v>5.4200732957872173</c:v>
                </c:pt>
                <c:pt idx="4">
                  <c:v>7.0801252300818414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6.6213835006130024</c:v>
                </c:pt>
                <c:pt idx="1">
                  <c:v>8.3573565174024438</c:v>
                </c:pt>
                <c:pt idx="2">
                  <c:v>8.3932249382655506</c:v>
                </c:pt>
                <c:pt idx="3" formatCode="General">
                  <c:v>6.3030187844839478</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0.36971113202324002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0.39762188185023994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0.11085400782952703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1.1573000534472246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0.11085400782952703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0.39762188185023994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0.35665470807460409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5.8692454734486654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7.9253078108243002E-2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0.37797553632592606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0.10537675358376042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1.1001182992149587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0.10537675358376042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0.37797553632592518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0.27638053317654254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7.952074754323708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0.59371200928232692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0.5188202528126471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0.14464320751107973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1.5100544857230069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0.14464320751108062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0.51882025281264532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0.61206393073970844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6.9882418802415813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0.2770393269594571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0.23001058194445356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6.4125230566027369E-2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0.66945827412486736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6.4125230566027369E-2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0.23001058194445356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0.15086950482937667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8.6409573908693851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8.6248447466634737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8.2350434887215069</c:v>
                </c:pt>
                <c:pt idx="1">
                  <c:v>7.0527110055328741</c:v>
                </c:pt>
                <c:pt idx="2">
                  <c:v>8.9507715332778446</c:v>
                </c:pt>
                <c:pt idx="3">
                  <c:v>7.5703120302820146</c:v>
                </c:pt>
                <c:pt idx="4">
                  <c:v>7.952074754323708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6.8928339503528786</c:v>
                </c:pt>
                <c:pt idx="2">
                  <c:v>8.9641215045005698</c:v>
                </c:pt>
                <c:pt idx="3">
                  <c:v>7.637202179542828</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0.10752284086443176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0.20673462409868293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5.7636067541929847E-2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0.60171233636711818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5.7636067541929847E-2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0.20673462409868293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0.15847387354636133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8.6248447466634737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7.6083728204235088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3.0795680860467023E-2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0.28272349449304812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7.8821196475117539E-2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0.82288206515461848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7.8821196475116651E-2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0.28272349449304812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0.48412094155951735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7.6083728204235088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Sheet1!$G$2:$G$4</c:f>
              <c:numCache>
                <c:formatCode>0.0;;</c:formatCode>
                <c:ptCount val="3"/>
                <c:pt idx="0">
                  <c:v>7.0527110055328741</c:v>
                </c:pt>
                <c:pt idx="1">
                  <c:v>7.2704949015527571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(Coventry) (102)</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2.9472889944671259</c:v>
                </c:pt>
                <c:pt idx="1">
                  <c:v>2.7295050984472429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Sheet1!$G$2:$G$4</c:f>
              <c:numCache>
                <c:formatCode>0.0;;</c:formatCode>
                <c:ptCount val="3"/>
                <c:pt idx="0">
                  <c:v>7.5703120302820146</c:v>
                </c:pt>
                <c:pt idx="1">
                  <c:v>7.7399971624452544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University Hospital (Coventry) (108)</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2.4296879697179854</c:v>
                </c:pt>
                <c:pt idx="1">
                  <c:v>2.2600028375547456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Sheet1!$F$2:$F$4</c:f>
              <c:numCache>
                <c:formatCode>0.0;;</c:formatCode>
                <c:ptCount val="3"/>
                <c:pt idx="0">
                  <c:v>5.6639873903089324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Sheet1!$G$2:$G$4</c:f>
              <c:numCache>
                <c:formatCode>0.0;;</c:formatCode>
                <c:ptCount val="3"/>
                <c:pt idx="0">
                  <c:v>0</c:v>
                </c:pt>
                <c:pt idx="1">
                  <c:v>5.6106071472849024</c:v>
                </c:pt>
                <c:pt idx="2">
                  <c:v>5.5713532211233661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University Hospital (Coventry) (366)</c:v>
                </c:pt>
                <c:pt idx="2">
                  <c:v>Hospital Of St Cross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4.3360126096910676</c:v>
                </c:pt>
                <c:pt idx="1">
                  <c:v>4.3893928527150976</c:v>
                </c:pt>
                <c:pt idx="2">
                  <c:v>4.4286467788766339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Sheet1!$G$2:$G$4</c:f>
              <c:numCache>
                <c:formatCode>0.0;;</c:formatCode>
                <c:ptCount val="3"/>
                <c:pt idx="0">
                  <c:v>4.8911207613883088</c:v>
                </c:pt>
                <c:pt idx="1">
                  <c:v>4.9055359547696167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University Hospital (Coventry) (219)</c:v>
                </c:pt>
                <c:pt idx="2">
                  <c:v>Hospital Of St Cross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5.1088792386116912</c:v>
                </c:pt>
                <c:pt idx="1">
                  <c:v>5.0944640452303833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Sheet1!$D$2:$D$4</c:f>
              <c:numCache>
                <c:formatCode>0.0;;</c:formatCode>
                <c:ptCount val="3"/>
                <c:pt idx="0">
                  <c:v>0</c:v>
                </c:pt>
                <c:pt idx="1">
                  <c:v>7.4064002332397676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Sheet1!$E$2:$E$4</c:f>
              <c:numCache>
                <c:formatCode>0.0;;</c:formatCode>
                <c:ptCount val="3"/>
                <c:pt idx="0">
                  <c:v>7.6415275949989709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Sheet1!$G$2:$G$4</c:f>
              <c:numCache>
                <c:formatCode>0.0;;</c:formatCode>
                <c:ptCount val="3"/>
                <c:pt idx="0">
                  <c:v>0</c:v>
                </c:pt>
                <c:pt idx="1">
                  <c:v>0</c:v>
                </c:pt>
                <c:pt idx="2">
                  <c:v>9.1276373053994604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University Hospital (Coventry) (366)</c:v>
                </c:pt>
                <c:pt idx="2">
                  <c:v>Hospital Of St Cross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2.3584724050010291</c:v>
                </c:pt>
                <c:pt idx="1">
                  <c:v>2.5935997667602324</c:v>
                </c:pt>
                <c:pt idx="2">
                  <c:v>0.87236269460053961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441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RKB | University Hospitals Coventry and Warwickshire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441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RKB | University Hospitals Coventry and Warwickshire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RKB | University Hospitals Coventry and Warwickshire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Coventry and Warwickshire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2522292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43278475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005854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5380241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57043426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08058061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3722763053"/>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Coventry and Warwickshire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Coventry and Warwickshire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5871198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4285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710008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6929716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6124460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29790980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92049806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97456994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518863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7885031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3236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968750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002856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4171748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8368492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4801749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80914143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405681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179842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2442555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5176644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014888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7158999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07791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4794175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1985498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19883411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08682614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27940785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51036909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28114905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319867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947608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55591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75200914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436871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98456987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63412364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65039196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256271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12612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4939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4225253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6539922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81956894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9071229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4392065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73766182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1306918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177284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14180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5986054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744757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7168481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0341057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8000406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4940939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29338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3029195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5984769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58635546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90296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74188735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16916918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6578234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46272882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31908636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56771146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6337841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0602349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51609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8531824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663838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8008303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8454428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566494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6872511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5027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70579211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9834914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9200485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8361883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9323692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7097869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507109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73312661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1692199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1340286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31381277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608092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43823430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40799586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92409181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44107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423260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18075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69899914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9403258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3554492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86936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874357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1324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75361838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0553772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3522442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2193236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971962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535744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8885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1709881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8297108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758190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4599233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905980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254130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6807694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833869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9997848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8017681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1557643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2669570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337048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1304403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160329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25624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030703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3624339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971878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5605679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1511933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103913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162467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611911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4124449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5695197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39081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511702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6356278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5570501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30463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9857240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9564948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7490682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1451258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60515966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93295937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4748783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6176523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5166186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287020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1417781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6621779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34174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9967032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2155564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4946010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1273196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4074283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741056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6755609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0997927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2119012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7997010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00541195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117543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4692297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4848342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1205053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028597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5358956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78934432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92030124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4697767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62274360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966029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0126949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501770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76108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2801376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5428921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730506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146639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7758571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9672042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772874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58780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65730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0590540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9911999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72237672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5520344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02857169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58722873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2804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73143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5080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2677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070730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372354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84583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72264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87911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05107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71348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14029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65160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742061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66263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7848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358041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340760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20018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68646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733357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738606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7428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24432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39877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87689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56336614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77491365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7553181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66303248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743826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345524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45201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915430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90379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5095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852108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35999158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3114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9697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114163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92478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98648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791022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805846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3899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00660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0699444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8470489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7444153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42579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76017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06404799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16227</Words>
  <Application>Microsoft Office PowerPoint</Application>
  <PresentationFormat>Widescreen</PresentationFormat>
  <Paragraphs>2024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Coventry and Warwickshire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2025-08-03T15:58:27Z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